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35DB-25CF-C591-F883-75A13783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C9886-25CA-868B-26C0-783B9FED8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E162-31A2-E6A5-5932-09B4A079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5606-E8C3-FBDB-D147-85CDF873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0E8B7-4317-704B-C727-A7460A85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2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A195-71F2-1612-6F9A-0F0751F1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D1FAC-BBCB-2719-129E-46E96CCF5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9ED6-F8C5-3DEA-0755-CE7829CC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F5034-2C59-7A53-6F43-0FC13454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085B-ED2B-85DF-F183-AB906CD3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893DD6-31B3-5AC1-427B-B9194C88C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5F212-26D0-B05D-AF98-34525B0F7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B399A-48F1-6DF3-673A-4F70B950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AF09-69A7-95F4-D535-90140764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8B4AB-616D-91C6-44CC-F59312E5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DAD5-E8D0-4DF6-1D61-F805563F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F1B5-254C-D9BC-5AF5-DEB7D7CE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C10C-BA32-4DCE-E1DE-AF1E1E6B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6A707-D667-172D-0A76-4C240EDA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8460-58DC-1A91-6261-950CFD9F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CEA5-115F-1D70-519B-6D98C1D7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5FD2A-D6CF-36C9-BD10-D6B453E0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B2D20-76D4-5FA1-C7D7-35FFAD61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5160-FE6E-E3D7-BC5B-5F2637D5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851B-28A8-73C9-E0F3-0C24A379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B4F7-A36A-AB63-B9A1-BC09CD89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2F92-19B5-83D6-F39D-49BC02DBE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C171-F321-2656-025B-A05E33F90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5F0E0-1D65-1B18-92D7-FFF5E8DD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F382B-1C36-AC86-B415-D02A3FB8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7F1F4-0746-6763-8134-F8301457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F383-0919-8473-F820-063082AD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76F0-66B1-2EBC-0E59-CDD9755C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BCE46-C0FB-B38A-1663-0B826201A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27D8C-0F35-0682-5622-D5BA445C3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96801-1849-FFB4-E134-D3CFFF00B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2799F-680D-7821-25A0-9B908D7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C1EB7-0A4A-FE45-1166-99B15331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BCBBF-2286-A22B-63C8-656F8B12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164A-0920-8587-8A46-31D8010B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DF8B2-45FE-9758-143C-CA760A0A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4CFAC-ECB7-238B-FD75-C479E81E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F96D8-7E20-74DF-0154-D9D0F89C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1C424-8905-2638-E8E1-BCADAEF6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A8A9A-D317-CAE0-D4F8-300EECF9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9E69A-88D4-CCA4-B3A4-155D16B3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83DB-D4C3-5A33-ED3E-B9A17261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B3724-A43D-7D82-4843-65F86E04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6E60E-A3EF-C35C-2CB0-12CB9FEC1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07864-9FB3-13A2-DE47-EEDEA0B2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BC547-EE04-80C5-1608-63E0B324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D7ACE-2FFA-30AD-67EC-B1FE98FA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5E74-F353-144A-18E7-832A1D29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9744D-49CE-2E15-A654-7B232667B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15B-56C1-2F37-2BEE-E3A7D9B61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C4E56-6F75-B2EC-D937-DCEA3310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1E0E-871F-56D4-EBD9-4C3D8EDE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8FD3A-8100-2D84-49E0-889A728B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F8D32-F817-38E3-C509-4B076F5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14F52-F35D-86B3-14AF-4836923C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3415-8737-0865-E920-E102BF5A1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9CC70-8CD8-C840-ACD7-9AA4F526573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0388-B361-5B48-1D05-89C66F08E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D9C4-325E-39FF-C0E1-B4586F85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8007D-E82F-7D43-980C-EB035864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D96D-05F2-72C8-6652-731AC4107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A4CB4-3147-1429-02FD-081821A9B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71E69-41E2-7D9E-28C5-641C52E336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cy_y_swistir">
            <a:hlinkClick r:id="" action="ppaction://media"/>
            <a:extLst>
              <a:ext uri="{FF2B5EF4-FFF2-40B4-BE49-F238E27FC236}">
                <a16:creationId xmlns:a16="http://schemas.microsoft.com/office/drawing/2014/main" id="{18D4A82A-4993-BCCD-7A2B-D4526396D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B0ED-AFDF-72A1-1FB5-DAEEF3A9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EE8C8-94DE-644F-4198-5C3CE26E10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fr_arbitre (1)">
            <a:hlinkClick r:id="" action="ppaction://media"/>
            <a:extLst>
              <a:ext uri="{FF2B5EF4-FFF2-40B4-BE49-F238E27FC236}">
                <a16:creationId xmlns:a16="http://schemas.microsoft.com/office/drawing/2014/main" id="{0568273A-E26B-90AE-2D0B-C9BC16E9B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E5C23-7170-58FE-B16A-D061D9DA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DF5B6-ED62-B35D-82D4-82E3B62FD6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fr_arbitre (1)">
            <a:hlinkClick r:id="" action="ppaction://media"/>
            <a:extLst>
              <a:ext uri="{FF2B5EF4-FFF2-40B4-BE49-F238E27FC236}">
                <a16:creationId xmlns:a16="http://schemas.microsoft.com/office/drawing/2014/main" id="{385DBDF1-5AED-075F-11BC-39A9C2467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F9FE1-0BE9-A8DD-E96F-657372143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5859E-01D5-F68E-C8E0-75C38F5279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fr_arbitre (1)">
            <a:hlinkClick r:id="" action="ppaction://media"/>
            <a:extLst>
              <a:ext uri="{FF2B5EF4-FFF2-40B4-BE49-F238E27FC236}">
                <a16:creationId xmlns:a16="http://schemas.microsoft.com/office/drawing/2014/main" id="{AD49954B-546F-CD4E-E759-A08FA754C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C946F-47A9-3395-A810-D5E52F21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43D5B-82B6-0870-A172-F9456432E6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es_estadio">
            <a:hlinkClick r:id="" action="ppaction://media"/>
            <a:extLst>
              <a:ext uri="{FF2B5EF4-FFF2-40B4-BE49-F238E27FC236}">
                <a16:creationId xmlns:a16="http://schemas.microsoft.com/office/drawing/2014/main" id="{D4CEE4D2-5957-9013-3855-8B890F22A1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769A-F1AD-1928-3999-64CC6D65C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0D89B-8966-2ADC-0A3C-7665805582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es_estadio">
            <a:hlinkClick r:id="" action="ppaction://media"/>
            <a:extLst>
              <a:ext uri="{FF2B5EF4-FFF2-40B4-BE49-F238E27FC236}">
                <a16:creationId xmlns:a16="http://schemas.microsoft.com/office/drawing/2014/main" id="{D1D08A68-03F2-8BF4-46E2-DE3879B0B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51A8C-208B-BF41-44C1-34967529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9922F-97A1-7C40-1B5C-2F91A5F128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es_estadio">
            <a:hlinkClick r:id="" action="ppaction://media"/>
            <a:extLst>
              <a:ext uri="{FF2B5EF4-FFF2-40B4-BE49-F238E27FC236}">
                <a16:creationId xmlns:a16="http://schemas.microsoft.com/office/drawing/2014/main" id="{CFBB57A8-BA71-755C-0758-9F790DEE0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364AF-C005-7583-F80C-A94D111B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9227A-4078-AB4C-F904-FAC3659CBF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ronunciation_fr_gardien_de_but">
            <a:hlinkClick r:id="" action="ppaction://media"/>
            <a:extLst>
              <a:ext uri="{FF2B5EF4-FFF2-40B4-BE49-F238E27FC236}">
                <a16:creationId xmlns:a16="http://schemas.microsoft.com/office/drawing/2014/main" id="{B3220EE8-FD9A-3B92-CEDB-0CDCD4E92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3EA2-40DC-C36E-00A3-21F94698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915777-47D4-40CC-8A3C-6106123CDB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ronunciation_fr_gardien_de_but">
            <a:hlinkClick r:id="" action="ppaction://media"/>
            <a:extLst>
              <a:ext uri="{FF2B5EF4-FFF2-40B4-BE49-F238E27FC236}">
                <a16:creationId xmlns:a16="http://schemas.microsoft.com/office/drawing/2014/main" id="{F06CA03E-4A64-0B86-0CBE-C40CE881C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BEA98-6AC1-2DA0-46FD-CA4CA6726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E5760-416E-49F4-9A45-ECAECC8892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fr_gardien_de_but">
            <a:hlinkClick r:id="" action="ppaction://media"/>
            <a:extLst>
              <a:ext uri="{FF2B5EF4-FFF2-40B4-BE49-F238E27FC236}">
                <a16:creationId xmlns:a16="http://schemas.microsoft.com/office/drawing/2014/main" id="{1D32AE2F-2CF3-50B6-02CF-190943D00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1113-3078-26C3-715E-31A1527E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2B842-FA94-91DD-1D37-5FC894E2F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46157-0619-8909-E03C-5D5651D105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0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51B7-AA8A-D3EF-294D-F3536B336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09151-8B7F-2B6B-C32E-C2EBABF02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C3689-BD46-C56D-02C8-A073F7356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49443-8BAE-F828-89A5-C7E016E485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A9184-E8B3-9775-B0ED-4422707F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C1C1B-7B54-A387-6E78-89CA2407D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D415-95A3-8820-DDE0-E033E9A6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22188-2C1D-C178-3CB2-E84AAD2E66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de_fußball">
            <a:hlinkClick r:id="" action="ppaction://media"/>
            <a:extLst>
              <a:ext uri="{FF2B5EF4-FFF2-40B4-BE49-F238E27FC236}">
                <a16:creationId xmlns:a16="http://schemas.microsoft.com/office/drawing/2014/main" id="{00813D2E-1D65-E77A-6EFE-443ED3E42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0208-71D5-5329-A2DE-ED220C9F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348D2-E2CD-5C36-802C-3AAE1DB712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de_fußball">
            <a:hlinkClick r:id="" action="ppaction://media"/>
            <a:extLst>
              <a:ext uri="{FF2B5EF4-FFF2-40B4-BE49-F238E27FC236}">
                <a16:creationId xmlns:a16="http://schemas.microsoft.com/office/drawing/2014/main" id="{32813651-D825-CA22-DEC7-9CBCA0F7E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9F8A-FAAD-AA66-2DD5-C4C4BBC41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43217-19C4-4001-591F-40F36ECDF6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de_fußball">
            <a:hlinkClick r:id="" action="ppaction://media"/>
            <a:extLst>
              <a:ext uri="{FF2B5EF4-FFF2-40B4-BE49-F238E27FC236}">
                <a16:creationId xmlns:a16="http://schemas.microsoft.com/office/drawing/2014/main" id="{A0168567-9B6B-22DC-73BB-DF0BFE83D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607EC-E4C8-600E-084D-4DAF5013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41AF5-59D8-CAB5-7875-0D93379BF5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cy_y_swistir">
            <a:hlinkClick r:id="" action="ppaction://media"/>
            <a:extLst>
              <a:ext uri="{FF2B5EF4-FFF2-40B4-BE49-F238E27FC236}">
                <a16:creationId xmlns:a16="http://schemas.microsoft.com/office/drawing/2014/main" id="{B3C2FC7E-B11A-9DB7-A5A7-4515CE1C3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BE58-EE3F-03A1-5DF6-3396796A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68F3F-9082-0315-855F-428FB707AD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nunciation_cy_y_swistir">
            <a:hlinkClick r:id="" action="ppaction://media"/>
            <a:extLst>
              <a:ext uri="{FF2B5EF4-FFF2-40B4-BE49-F238E27FC236}">
                <a16:creationId xmlns:a16="http://schemas.microsoft.com/office/drawing/2014/main" id="{FEC4EF21-324E-9BDC-765A-E16EDA4CB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260000" y="3960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727525A0F1E439DB4C89C6EF05FD6" ma:contentTypeVersion="18" ma:contentTypeDescription="Create a new document." ma:contentTypeScope="" ma:versionID="012d76189a515986618dcb33fd4a6892">
  <xsd:schema xmlns:xsd="http://www.w3.org/2001/XMLSchema" xmlns:xs="http://www.w3.org/2001/XMLSchema" xmlns:p="http://schemas.microsoft.com/office/2006/metadata/properties" xmlns:ns2="c40ef463-fdfe-4e9b-bb24-129403de1b41" xmlns:ns3="88d5e19c-ccfa-4121-b70f-27ebd5a65f6e" targetNamespace="http://schemas.microsoft.com/office/2006/metadata/properties" ma:root="true" ma:fieldsID="bbee31f204a8c5d989d4ed7b9a69e119" ns2:_="" ns3:_="">
    <xsd:import namespace="c40ef463-fdfe-4e9b-bb24-129403de1b41"/>
    <xsd:import namespace="88d5e19c-ccfa-4121-b70f-27ebd5a65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ef463-fdfe-4e9b-bb24-129403de1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5e19c-ccfa-4121-b70f-27ebd5a65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6db3da1-ab79-4d68-a3c0-71e4bfa7a429}" ma:internalName="TaxCatchAll" ma:showField="CatchAllData" ma:web="88d5e19c-ccfa-4121-b70f-27ebd5a65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d5e19c-ccfa-4121-b70f-27ebd5a65f6e" xsi:nil="true"/>
    <lcf76f155ced4ddcb4097134ff3c332f xmlns="c40ef463-fdfe-4e9b-bb24-129403de1b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5573B0-2DF9-4D72-935D-06A2B17172FE}"/>
</file>

<file path=customXml/itemProps2.xml><?xml version="1.0" encoding="utf-8"?>
<ds:datastoreItem xmlns:ds="http://schemas.openxmlformats.org/officeDocument/2006/customXml" ds:itemID="{394B666C-5BB7-4349-ABA6-A120E03D11D7}"/>
</file>

<file path=customXml/itemProps3.xml><?xml version="1.0" encoding="utf-8"?>
<ds:datastoreItem xmlns:ds="http://schemas.openxmlformats.org/officeDocument/2006/customXml" ds:itemID="{E86D9327-AB04-46A8-B892-08A2793324DB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Widescreen</PresentationFormat>
  <Paragraphs>0</Paragraphs>
  <Slides>22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 Display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Bradley</dc:creator>
  <cp:lastModifiedBy>Lee Bradley</cp:lastModifiedBy>
  <cp:revision>5</cp:revision>
  <dcterms:created xsi:type="dcterms:W3CDTF">2025-06-16T08:04:32Z</dcterms:created>
  <dcterms:modified xsi:type="dcterms:W3CDTF">2025-06-17T09:36:49Z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0x0101000C9727525A0F1E439DB4C89C6EF05FD6</vt:lpwstr>
  </property>
</Properties>
</file>