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694"/>
  </p:normalViewPr>
  <p:slideViewPr>
    <p:cSldViewPr snapToGrid="0">
      <p:cViewPr varScale="1">
        <p:scale>
          <a:sx n="117" d="100"/>
          <a:sy n="117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D25D-5214-24AC-A53C-3947C2DD4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CC639-DEA0-66A1-0D22-6F5DB3C95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241E-6012-3014-328F-F2819E51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D6989-483D-F22A-3FB1-6B9FF9FD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11D97-A777-40C6-6F9B-64BE2FE9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2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499C-DD17-FBB6-B836-0FC6F6D9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0B69F-8828-184D-F8A5-5EFAEEB08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CFB6-4C42-8389-A37B-ED76D9E6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46C4B-5C89-1CAF-C2BA-1EB1E864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57F42-5EC3-C475-9AE7-98F58EE5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9C6C24-7466-A042-10FC-72D32F31F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919A9-ACAB-1AE3-4959-2518020E8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AC342-AA70-6702-ACEF-FC972A15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8915A-DB3D-12FD-4B91-B98F4AF4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4B434-1F1B-3D1E-5DBB-A53D2204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2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37B9-A4BB-697E-2DF8-1CC5B0A0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3EA19-50C4-D5C3-A376-52DF0081A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91BD4-315E-D40F-4826-A7D75036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5376-B9D8-9F3E-1859-F7100620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52443-04D9-EEAE-F608-92D0473D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D065-F7B1-4B29-7B09-5A0FE282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C42F6-621D-7091-2A10-E814E54E8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B0A62-55F9-3F4C-E539-D0571377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3654-C96F-0C81-990F-C84C6B47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8FB1B-7826-1829-92FE-47AB09F0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4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89B3-7534-D5C4-C6D2-37A1518F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E584D-E1B0-9908-906C-76ECC65FC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F3421-A3E8-7B30-3432-90141DA7C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40D36-221B-BC2E-A097-FBFB65EA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F6EC9-6F3B-9A7C-99ED-717681F6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9EABE-8F63-205B-2E3A-77F9B435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3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28A5-D225-C859-DA86-836EA3FC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8B01-AA0B-A799-D5AA-3E4017541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36D98-15A7-4501-88F8-1F8C634E1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FADE4-330B-EE32-B6DB-1FB53A511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429F3-7EEC-63C1-46B6-D0619B208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5EDC8-D82F-54AD-6A06-923CE14B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CEF6C-7E71-B296-6A12-FFA9337F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916FC-7109-DA05-299D-07771133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AD9E-EADE-2115-C11D-D07B494B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DEEF9-CB03-2F82-1737-9CE6EEFD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8D112-0814-777C-4E5B-084A1223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CBFBD-0EC0-3029-DC5F-BCFD9714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388FE-780B-7AF5-50B2-B1296DE6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32063-5AD3-D547-B670-BF04BEEA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C3018-E69F-5EF9-4C22-4FFC4E7B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2B15-20C3-6201-0C3B-572D3A49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809F-E1F5-868C-29B0-65908CA4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59EBC-9DEA-5D90-218C-3285BBB6D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7C781-36B4-37AE-07B3-222F0005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FC2C0-F688-F966-7CF4-F769A9CA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84E2E-4991-0D1B-68EA-A139CFEE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5721-197F-AAAC-F7F4-E2528B15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633AB8-449F-6BF1-B53D-A9214D03D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33D5D-1F3B-0D61-23CA-0953E2372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2AC8-D188-6360-05CF-5964BB8C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C4806-CDD7-77CC-5D4A-412DB819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95893-3C74-FBE7-EE00-B8078EA4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4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8C19C-8118-E9A8-F0C1-AE1EA348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1E41F-B3A6-71FC-62AD-55D1D6D2E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8DEE2-66E6-4273-E4B2-B447CDFD4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60DFA7-3458-824C-8286-41F3F6F1C2B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580B9-2AD3-5057-5EB2-89787578D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D46F-FA6F-A98B-8306-48F5B5D2D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84C54D-7598-7C47-8FE2-447D600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microsoft.com/office/2007/relationships/media" Target="../media/media15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2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8" Type="http://schemas.openxmlformats.org/officeDocument/2006/relationships/audio" Target="../media/media4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E2C26-7417-3D98-2865-7E5C3E7E47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4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BDEF6-07A1-788C-992A-B3FBD8DE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97C33-8A31-6D3A-70F6-8595B6417D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tsMP3.com_VoiceText_2025-4-29_10-11-27">
            <a:hlinkClick r:id="" action="ppaction://media"/>
            <a:extLst>
              <a:ext uri="{FF2B5EF4-FFF2-40B4-BE49-F238E27FC236}">
                <a16:creationId xmlns:a16="http://schemas.microsoft.com/office/drawing/2014/main" id="{7F87ED77-E96B-DFA7-6D04-A74C8321DF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DC537-E70B-580D-760C-CDEAA9193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6DA94-D26A-E046-A7B7-939C737187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tsMP3.com_VoiceText_2025-6-4_15-7-45">
            <a:hlinkClick r:id="" action="ppaction://media"/>
            <a:extLst>
              <a:ext uri="{FF2B5EF4-FFF2-40B4-BE49-F238E27FC236}">
                <a16:creationId xmlns:a16="http://schemas.microsoft.com/office/drawing/2014/main" id="{6EBFB92C-6CF9-5C8D-4F1D-9CCC3DCFF7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1ADA6-629E-730A-8D25-F29976331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F0674-4B36-0004-E70A-E19D2F0ECE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tsMP3.com_VoiceText_2025-5-1_11-54-16">
            <a:hlinkClick r:id="" action="ppaction://media"/>
            <a:extLst>
              <a:ext uri="{FF2B5EF4-FFF2-40B4-BE49-F238E27FC236}">
                <a16:creationId xmlns:a16="http://schemas.microsoft.com/office/drawing/2014/main" id="{2FDD97BA-CDA5-4985-B516-EAC90295AC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3D33A-1D7D-06EA-F7E6-B692EFB4D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D64A78-84AA-4BA2-E039-0D15A636F6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6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0F83-BA6E-1480-576B-3F5A3B974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017F0-64C5-12D4-ED4A-303240D70D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6D210-6CE7-8BD7-2EAA-0CBFD7CB9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49D27-20AA-ADD8-FFB4-B8D1AD3F5A9E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tsMP3.com_VoiceText_2025-4-29_10-46-41">
            <a:hlinkClick r:id="" action="ppaction://media"/>
            <a:extLst>
              <a:ext uri="{FF2B5EF4-FFF2-40B4-BE49-F238E27FC236}">
                <a16:creationId xmlns:a16="http://schemas.microsoft.com/office/drawing/2014/main" id="{BD0EF484-B203-489F-7E35-55AB2F232158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820244" y="334800"/>
            <a:ext cx="576000" cy="144000"/>
          </a:xfrm>
          <a:prstGeom prst="rect">
            <a:avLst/>
          </a:prstGeom>
        </p:spPr>
      </p:pic>
      <p:pic>
        <p:nvPicPr>
          <p:cNvPr id="4" name="ttsMP3.com_VoiceText_2025-4-29_10-49-35">
            <a:hlinkClick r:id="" action="ppaction://media"/>
            <a:extLst>
              <a:ext uri="{FF2B5EF4-FFF2-40B4-BE49-F238E27FC236}">
                <a16:creationId xmlns:a16="http://schemas.microsoft.com/office/drawing/2014/main" id="{589F5C62-D66F-31B0-2493-19447519710F}"/>
              </a:ext>
            </a:extLst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949844" y="738523"/>
            <a:ext cx="316800" cy="144000"/>
          </a:xfrm>
          <a:prstGeom prst="rect">
            <a:avLst/>
          </a:prstGeom>
        </p:spPr>
      </p:pic>
      <p:pic>
        <p:nvPicPr>
          <p:cNvPr id="5" name="ttsMP3.com_VoiceText_2025-4-29_10-41-22">
            <a:hlinkClick r:id="" action="ppaction://media"/>
            <a:extLst>
              <a:ext uri="{FF2B5EF4-FFF2-40B4-BE49-F238E27FC236}">
                <a16:creationId xmlns:a16="http://schemas.microsoft.com/office/drawing/2014/main" id="{6FD3970D-95F1-5411-5B06-7A7B589B37DA}"/>
              </a:ext>
            </a:extLst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879611" y="1142246"/>
            <a:ext cx="457267" cy="144000"/>
          </a:xfrm>
          <a:prstGeom prst="rect">
            <a:avLst/>
          </a:prstGeom>
        </p:spPr>
      </p:pic>
      <p:pic>
        <p:nvPicPr>
          <p:cNvPr id="6" name="ttsMP3.com_VoiceText_2025-4-29_10-24-54">
            <a:hlinkClick r:id="" action="ppaction://media"/>
            <a:extLst>
              <a:ext uri="{FF2B5EF4-FFF2-40B4-BE49-F238E27FC236}">
                <a16:creationId xmlns:a16="http://schemas.microsoft.com/office/drawing/2014/main" id="{B43A7BC7-2C0D-71B0-520A-5117FEEB82A2}"/>
              </a:ext>
            </a:extLst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949844" y="1545969"/>
            <a:ext cx="316800" cy="144000"/>
          </a:xfrm>
          <a:prstGeom prst="rect">
            <a:avLst/>
          </a:prstGeom>
        </p:spPr>
      </p:pic>
      <p:pic>
        <p:nvPicPr>
          <p:cNvPr id="7" name="ttsMP3.com_VoiceText_2025-4-29_10-29-56">
            <a:hlinkClick r:id="" action="ppaction://media"/>
            <a:extLst>
              <a:ext uri="{FF2B5EF4-FFF2-40B4-BE49-F238E27FC236}">
                <a16:creationId xmlns:a16="http://schemas.microsoft.com/office/drawing/2014/main" id="{88B9E70E-6A1B-F80D-4E2C-17BF9CC2053E}"/>
              </a:ext>
            </a:extLst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830893" y="1949692"/>
            <a:ext cx="554702" cy="144000"/>
          </a:xfrm>
          <a:prstGeom prst="rect">
            <a:avLst/>
          </a:prstGeom>
        </p:spPr>
      </p:pic>
      <p:pic>
        <p:nvPicPr>
          <p:cNvPr id="8" name="ttsMP3.com_VoiceText_2025-4-29_10-29-5">
            <a:hlinkClick r:id="" action="ppaction://media"/>
            <a:extLst>
              <a:ext uri="{FF2B5EF4-FFF2-40B4-BE49-F238E27FC236}">
                <a16:creationId xmlns:a16="http://schemas.microsoft.com/office/drawing/2014/main" id="{1DC3BD2A-EBB0-2E72-66F7-D7F0CDAA8F92}"/>
              </a:ext>
            </a:extLst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959928" y="2353415"/>
            <a:ext cx="296632" cy="144000"/>
          </a:xfrm>
          <a:prstGeom prst="rect">
            <a:avLst/>
          </a:prstGeom>
        </p:spPr>
      </p:pic>
      <p:pic>
        <p:nvPicPr>
          <p:cNvPr id="9" name="ttsMP3.com_VoiceText_2025-4-29_10-28-30">
            <a:hlinkClick r:id="" action="ppaction://media"/>
            <a:extLst>
              <a:ext uri="{FF2B5EF4-FFF2-40B4-BE49-F238E27FC236}">
                <a16:creationId xmlns:a16="http://schemas.microsoft.com/office/drawing/2014/main" id="{B37E6779-5F45-E2F6-DACB-41876D9DD06A}"/>
              </a:ext>
            </a:extLst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866911" y="2757138"/>
            <a:ext cx="482667" cy="144000"/>
          </a:xfrm>
          <a:prstGeom prst="rect">
            <a:avLst/>
          </a:prstGeom>
        </p:spPr>
      </p:pic>
      <p:pic>
        <p:nvPicPr>
          <p:cNvPr id="10" name="ttsMP3.com_VoiceText_2025-4-29_10-27-49">
            <a:hlinkClick r:id="" action="ppaction://media"/>
            <a:extLst>
              <a:ext uri="{FF2B5EF4-FFF2-40B4-BE49-F238E27FC236}">
                <a16:creationId xmlns:a16="http://schemas.microsoft.com/office/drawing/2014/main" id="{99FB0179-D72F-3FB8-C180-467F731B4783}"/>
              </a:ext>
            </a:extLst>
          </p:cNvPr>
          <p:cNvPicPr/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892506" y="3160861"/>
            <a:ext cx="431477" cy="144000"/>
          </a:xfrm>
          <a:prstGeom prst="rect">
            <a:avLst/>
          </a:prstGeom>
        </p:spPr>
      </p:pic>
      <p:pic>
        <p:nvPicPr>
          <p:cNvPr id="11" name="ttsMP3.com_VoiceText_2025-4-29_10-27-4">
            <a:hlinkClick r:id="" action="ppaction://media"/>
            <a:extLst>
              <a:ext uri="{FF2B5EF4-FFF2-40B4-BE49-F238E27FC236}">
                <a16:creationId xmlns:a16="http://schemas.microsoft.com/office/drawing/2014/main" id="{28326EB2-51F3-BB4C-4660-2A4F79182576}"/>
              </a:ext>
            </a:extLst>
          </p:cNvPr>
          <p:cNvPicPr/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879610" y="3564584"/>
            <a:ext cx="457268" cy="144000"/>
          </a:xfrm>
          <a:prstGeom prst="rect">
            <a:avLst/>
          </a:prstGeom>
        </p:spPr>
      </p:pic>
      <p:pic>
        <p:nvPicPr>
          <p:cNvPr id="12" name="ttsMP3.com_VoiceText_2025-4-29_10-26-25">
            <a:hlinkClick r:id="" action="ppaction://media"/>
            <a:extLst>
              <a:ext uri="{FF2B5EF4-FFF2-40B4-BE49-F238E27FC236}">
                <a16:creationId xmlns:a16="http://schemas.microsoft.com/office/drawing/2014/main" id="{7C7E53F5-93D1-9047-62B4-CE405BF94AC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830893" y="3968307"/>
            <a:ext cx="554702" cy="144000"/>
          </a:xfrm>
          <a:prstGeom prst="rect">
            <a:avLst/>
          </a:prstGeom>
        </p:spPr>
      </p:pic>
      <p:pic>
        <p:nvPicPr>
          <p:cNvPr id="13" name="ttsMP3.com_VoiceText_2025-4-29_10-25-41">
            <a:hlinkClick r:id="" action="ppaction://media"/>
            <a:extLst>
              <a:ext uri="{FF2B5EF4-FFF2-40B4-BE49-F238E27FC236}">
                <a16:creationId xmlns:a16="http://schemas.microsoft.com/office/drawing/2014/main" id="{A4C287BE-B205-62C6-8798-F9D4C4326A05}"/>
              </a:ext>
            </a:extLst>
          </p:cNvPr>
          <p:cNvPicPr/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956983" y="4372030"/>
            <a:ext cx="302522" cy="144000"/>
          </a:xfrm>
          <a:prstGeom prst="rect">
            <a:avLst/>
          </a:prstGeom>
        </p:spPr>
      </p:pic>
      <p:pic>
        <p:nvPicPr>
          <p:cNvPr id="14" name="ttsMP3.com_VoiceText_2025-4-29_10-24-54">
            <a:hlinkClick r:id="" action="ppaction://media"/>
            <a:extLst>
              <a:ext uri="{FF2B5EF4-FFF2-40B4-BE49-F238E27FC236}">
                <a16:creationId xmlns:a16="http://schemas.microsoft.com/office/drawing/2014/main" id="{D751DFFD-37C5-C142-EB06-CB598513887E}"/>
              </a:ext>
            </a:extLst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949980" y="4775753"/>
            <a:ext cx="316528" cy="144000"/>
          </a:xfrm>
          <a:prstGeom prst="rect">
            <a:avLst/>
          </a:prstGeom>
        </p:spPr>
      </p:pic>
      <p:pic>
        <p:nvPicPr>
          <p:cNvPr id="15" name="ttsMP3.com_VoiceText_2025-4-29_10-24-16">
            <a:hlinkClick r:id="" action="ppaction://media"/>
            <a:extLst>
              <a:ext uri="{FF2B5EF4-FFF2-40B4-BE49-F238E27FC236}">
                <a16:creationId xmlns:a16="http://schemas.microsoft.com/office/drawing/2014/main" id="{3D5EFF8D-AA20-13DD-FB7A-45C2EA73EE4E}"/>
              </a:ext>
            </a:extLst>
          </p:cNvPr>
          <p:cNvPicPr/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738357" y="5179476"/>
            <a:ext cx="739775" cy="144000"/>
          </a:xfrm>
          <a:prstGeom prst="rect">
            <a:avLst/>
          </a:prstGeom>
        </p:spPr>
      </p:pic>
      <p:pic>
        <p:nvPicPr>
          <p:cNvPr id="16" name="ttsMP3.com_VoiceText_2025-4-29_10-50-3">
            <a:hlinkClick r:id="" action="ppaction://media"/>
            <a:extLst>
              <a:ext uri="{FF2B5EF4-FFF2-40B4-BE49-F238E27FC236}">
                <a16:creationId xmlns:a16="http://schemas.microsoft.com/office/drawing/2014/main" id="{719598BF-0286-8E1D-8DDF-BEA891C410E6}"/>
              </a:ext>
            </a:extLst>
          </p:cNvPr>
          <p:cNvPicPr/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879610" y="5583199"/>
            <a:ext cx="457268" cy="144000"/>
          </a:xfrm>
          <a:prstGeom prst="rect">
            <a:avLst/>
          </a:prstGeom>
        </p:spPr>
      </p:pic>
      <p:pic>
        <p:nvPicPr>
          <p:cNvPr id="17" name="ttsMP3.com_VoiceText_2025-4-29_10-22-33">
            <a:hlinkClick r:id="" action="ppaction://media"/>
            <a:extLst>
              <a:ext uri="{FF2B5EF4-FFF2-40B4-BE49-F238E27FC236}">
                <a16:creationId xmlns:a16="http://schemas.microsoft.com/office/drawing/2014/main" id="{AB7D6C7D-F5CF-7989-9D1F-5A4FCB4D984D}"/>
              </a:ext>
            </a:extLst>
          </p:cNvPr>
          <p:cNvPicPr/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691865" y="5986922"/>
            <a:ext cx="832759" cy="144000"/>
          </a:xfrm>
          <a:prstGeom prst="rect">
            <a:avLst/>
          </a:prstGeom>
        </p:spPr>
      </p:pic>
      <p:pic>
        <p:nvPicPr>
          <p:cNvPr id="18" name="ttsMP3.com_VoiceText_2025-4-29_10-31-17">
            <a:hlinkClick r:id="" action="ppaction://media"/>
            <a:extLst>
              <a:ext uri="{FF2B5EF4-FFF2-40B4-BE49-F238E27FC236}">
                <a16:creationId xmlns:a16="http://schemas.microsoft.com/office/drawing/2014/main" id="{6C404780-DEA3-7C99-7953-10A9A23B91CD}"/>
              </a:ext>
            </a:extLst>
          </p:cNvPr>
          <p:cNvPicPr/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3">
            <a:alphaModFix amt="0"/>
          </a:blip>
          <a:stretch>
            <a:fillRect/>
          </a:stretch>
        </p:blipFill>
        <p:spPr>
          <a:xfrm>
            <a:off x="5879709" y="6390649"/>
            <a:ext cx="457071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B405C-D7F9-895B-4303-F1D030C51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12CAD-74D2-9831-CBC4-B787401C25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tsMP3.com_VoiceText_2025-4-29_9-39-29">
            <a:hlinkClick r:id="" action="ppaction://media"/>
            <a:extLst>
              <a:ext uri="{FF2B5EF4-FFF2-40B4-BE49-F238E27FC236}">
                <a16:creationId xmlns:a16="http://schemas.microsoft.com/office/drawing/2014/main" id="{5E735FC3-D87D-F6D8-32F9-EBC949D9B3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F5132-C618-6DF2-A552-485240B88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6D547-F676-4A92-6C6C-8FEE840DF2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tsMP3.com_VoiceText_2025-4-29_9-49-37">
            <a:hlinkClick r:id="" action="ppaction://media"/>
            <a:extLst>
              <a:ext uri="{FF2B5EF4-FFF2-40B4-BE49-F238E27FC236}">
                <a16:creationId xmlns:a16="http://schemas.microsoft.com/office/drawing/2014/main" id="{8436CF12-FF2D-ECDE-BF95-234EAC2FC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EF2F5-4D04-0B08-D6E9-FFF699FF5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1DDA9-14BF-31D6-29F9-2CA83B4CE6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tsMP3.com_VoiceText_2025-4-29_9-50-57">
            <a:hlinkClick r:id="" action="ppaction://media"/>
            <a:extLst>
              <a:ext uri="{FF2B5EF4-FFF2-40B4-BE49-F238E27FC236}">
                <a16:creationId xmlns:a16="http://schemas.microsoft.com/office/drawing/2014/main" id="{CBAEAEA2-94F5-F437-7141-E74359D29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5ED30-253E-4F52-5200-0AD3A873A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4DAE8-E9B5-C7E3-A7F6-E4E0F59508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tsMP3.com_VoiceText_2025-4-29_9-53-9">
            <a:hlinkClick r:id="" action="ppaction://media"/>
            <a:extLst>
              <a:ext uri="{FF2B5EF4-FFF2-40B4-BE49-F238E27FC236}">
                <a16:creationId xmlns:a16="http://schemas.microsoft.com/office/drawing/2014/main" id="{D7335395-F702-9689-D5E7-0C34626F3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5F38E-A419-F4F6-CAC9-4F283BC61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416ED-B6EE-072A-CCE0-C9AD7BDDF1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tsMP3.com_VoiceText_2025-4-29_9-54-16">
            <a:hlinkClick r:id="" action="ppaction://media"/>
            <a:extLst>
              <a:ext uri="{FF2B5EF4-FFF2-40B4-BE49-F238E27FC236}">
                <a16:creationId xmlns:a16="http://schemas.microsoft.com/office/drawing/2014/main" id="{FE67B4F9-28D1-B9B3-5282-C74F4BC16E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35688-3040-3B8D-2CC5-1EE9B0D36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DB246-9476-21FC-064B-6EA2F902B5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tsMP3.com_VoiceText_2025-4-29_10-2-38">
            <a:hlinkClick r:id="" action="ppaction://media"/>
            <a:extLst>
              <a:ext uri="{FF2B5EF4-FFF2-40B4-BE49-F238E27FC236}">
                <a16:creationId xmlns:a16="http://schemas.microsoft.com/office/drawing/2014/main" id="{0B0A3682-A7A3-6011-F881-A4D898D44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F75BC-0810-CA25-63EE-15CBCA18F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DEFE2-397B-409B-6C58-D3D4E2C7E4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tsMP3.com_VoiceText_2025-4-29_10-5-23">
            <a:hlinkClick r:id="" action="ppaction://media"/>
            <a:extLst>
              <a:ext uri="{FF2B5EF4-FFF2-40B4-BE49-F238E27FC236}">
                <a16:creationId xmlns:a16="http://schemas.microsoft.com/office/drawing/2014/main" id="{0E670FD7-B9E1-95CE-423D-CDD6DF7F0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9727525A0F1E439DB4C89C6EF05FD6" ma:contentTypeVersion="18" ma:contentTypeDescription="Create a new document." ma:contentTypeScope="" ma:versionID="012d76189a515986618dcb33fd4a6892">
  <xsd:schema xmlns:xsd="http://www.w3.org/2001/XMLSchema" xmlns:xs="http://www.w3.org/2001/XMLSchema" xmlns:p="http://schemas.microsoft.com/office/2006/metadata/properties" xmlns:ns2="c40ef463-fdfe-4e9b-bb24-129403de1b41" xmlns:ns3="88d5e19c-ccfa-4121-b70f-27ebd5a65f6e" targetNamespace="http://schemas.microsoft.com/office/2006/metadata/properties" ma:root="true" ma:fieldsID="bbee31f204a8c5d989d4ed7b9a69e119" ns2:_="" ns3:_="">
    <xsd:import namespace="c40ef463-fdfe-4e9b-bb24-129403de1b41"/>
    <xsd:import namespace="88d5e19c-ccfa-4121-b70f-27ebd5a65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ef463-fdfe-4e9b-bb24-129403de1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8b47c1-f241-41f3-8d01-b95036d9e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5e19c-ccfa-4121-b70f-27ebd5a65f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6db3da1-ab79-4d68-a3c0-71e4bfa7a429}" ma:internalName="TaxCatchAll" ma:showField="CatchAllData" ma:web="88d5e19c-ccfa-4121-b70f-27ebd5a65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d5e19c-ccfa-4121-b70f-27ebd5a65f6e" xsi:nil="true"/>
    <lcf76f155ced4ddcb4097134ff3c332f xmlns="c40ef463-fdfe-4e9b-bb24-129403de1b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A783D0-0455-4AC9-A6A2-BAE45FFF14D7}"/>
</file>

<file path=customXml/itemProps2.xml><?xml version="1.0" encoding="utf-8"?>
<ds:datastoreItem xmlns:ds="http://schemas.openxmlformats.org/officeDocument/2006/customXml" ds:itemID="{A78C51F3-D9A0-4649-9E15-87944683F760}"/>
</file>

<file path=customXml/itemProps3.xml><?xml version="1.0" encoding="utf-8"?>
<ds:datastoreItem xmlns:ds="http://schemas.openxmlformats.org/officeDocument/2006/customXml" ds:itemID="{3A604B55-8282-40EC-BD7A-D16035D478A9}"/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0</Words>
  <Application>Microsoft Macintosh PowerPoint</Application>
  <PresentationFormat>Widescreen</PresentationFormat>
  <Paragraphs>0</Paragraphs>
  <Slides>14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 Display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 Bradley</dc:creator>
  <cp:lastModifiedBy>Lee Bradley</cp:lastModifiedBy>
  <cp:revision>8</cp:revision>
  <dcterms:created xsi:type="dcterms:W3CDTF">2025-06-16T10:09:40Z</dcterms:created>
  <dcterms:modified xsi:type="dcterms:W3CDTF">2025-06-17T09:47:52Z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0x0101000C9727525A0F1E439DB4C89C6EF05FD6</vt:lpwstr>
  </property>
</Properties>
</file>